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3" r:id="rId2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3029" autoAdjust="0"/>
  </p:normalViewPr>
  <p:slideViewPr>
    <p:cSldViewPr>
      <p:cViewPr varScale="1">
        <p:scale>
          <a:sx n="109" d="100"/>
          <a:sy n="109" d="100"/>
        </p:scale>
        <p:origin x="-177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924944"/>
            <a:ext cx="6552728" cy="1224136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6624736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259632" y="1556792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6624736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556792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Математический квадрат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5897562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d99c277f280234992a36bb463b6c6b1dbfe9e34"/>
</p:tagLst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Математический квадрат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 из разноцветных треугольников</dc:title>
  <dc:creator>obstinate</dc:creator>
  <dc:description>Шаблон презентации с сайта https://presentation-creation.ru/</dc:description>
  <cp:lastModifiedBy>Пользователь</cp:lastModifiedBy>
  <cp:revision>863</cp:revision>
  <dcterms:created xsi:type="dcterms:W3CDTF">2018-02-25T09:09:03Z</dcterms:created>
  <dcterms:modified xsi:type="dcterms:W3CDTF">2022-05-11T08:47:28Z</dcterms:modified>
</cp:coreProperties>
</file>